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1193658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hyperlink" Target="https://github.com/rksahu21/IBM-Data-Science-Capstone-Project.gi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ksahu21/IBM-Data-Science-Capstone-Project.gi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369332"/>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Rajendra Kumar Sahu</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hlinkClick r:id="rId4"/>
              </a:rPr>
              <a:t>https://github.com/rksahu21/IBM-Data-Science-Capstone-Project.git</a:t>
            </a:r>
            <a:r>
              <a:rPr lang="en-US" sz="2200" dirty="0">
                <a:solidFill>
                  <a:schemeClr val="accent3">
                    <a:lumMod val="25000"/>
                  </a:schemeClr>
                </a:solidFill>
                <a:latin typeface="Abadi" panose="020B0604020104020204" pitchFamily="34" charset="0"/>
              </a:rPr>
              <a:t> </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5"/>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a:lnSpc>
                <a:spcPct val="100000"/>
              </a:lnSpc>
              <a:spcBef>
                <a:spcPts val="1400"/>
              </a:spcBef>
            </a:pPr>
            <a:r>
              <a:rPr lang="en-US" dirty="0">
                <a:hlinkClick r:id="rId3"/>
              </a:rPr>
              <a:t>https://github.com/rksahu21/IBM-Data-Science-Capstone-Project.git</a:t>
            </a:r>
            <a:r>
              <a:rPr lang="en-US" sz="2200" dirty="0">
                <a:solidFill>
                  <a:schemeClr val="accent3">
                    <a:lumMod val="25000"/>
                  </a:schemeClr>
                </a:solidFill>
                <a:latin typeface="Abadi" panose="020B0604020104020204" pitchFamily="34" charset="0"/>
              </a:rPr>
              <a:t> </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https://github.com/rksahu21/IBM-Data-Science-Capstone-Project.git</a:t>
            </a:r>
            <a:r>
              <a:rPr lang="en-US" sz="2200" dirty="0">
                <a:solidFill>
                  <a:schemeClr val="accent3">
                    <a:lumMod val="25000"/>
                  </a:schemeClr>
                </a:solidFill>
                <a:latin typeface="Abadi"/>
              </a:rPr>
              <a:t> </a:t>
            </a: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https://github.com/rksahu21/IBM-Data-Science-Capstone-Project.git</a:t>
            </a:r>
            <a:r>
              <a:rPr lang="en-US" sz="2200" dirty="0">
                <a:solidFill>
                  <a:schemeClr val="accent3">
                    <a:lumMod val="25000"/>
                  </a:schemeClr>
                </a:solidFill>
                <a:latin typeface="Abadi"/>
              </a:rPr>
              <a:t>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https://github.com/rksahu21/IBM-Data-Science-Capstone-Project.git</a:t>
            </a:r>
            <a:r>
              <a:rPr lang="en-US" sz="2200" dirty="0">
                <a:solidFill>
                  <a:schemeClr val="accent3">
                    <a:lumMod val="25000"/>
                  </a:schemeClr>
                </a:solidFill>
                <a:latin typeface="Abadi"/>
              </a:rPr>
              <a:t> </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buNone/>
            </a:pPr>
            <a:r>
              <a:rPr lang="en-US" dirty="0"/>
              <a:t> </a:t>
            </a:r>
            <a:r>
              <a:rPr lang="en-US" dirty="0">
                <a:hlinkClick r:id="rId3"/>
              </a:rPr>
              <a:t>https://github.com/rksahu21/IBM-Data-Science-Capstone-Project.git</a:t>
            </a:r>
            <a:r>
              <a:rPr lang="en-US" dirty="0"/>
              <a:t> </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a:t>
            </a:r>
            <a:r>
              <a:rPr lang="en-US" sz="2200" dirty="0">
                <a:solidFill>
                  <a:schemeClr val="accent3">
                    <a:lumMod val="25000"/>
                  </a:schemeClr>
                </a:solidFill>
                <a:latin typeface="Abadi" panose="020B0604020104020204" pitchFamily="34" charset="0"/>
                <a:hlinkClick r:id="rId3"/>
              </a:rPr>
              <a:t>://github.com/rksahu21/IBM-Data-Science-Capstone-Project.git</a:t>
            </a:r>
            <a:r>
              <a:rPr lang="en-US" sz="2200" dirty="0">
                <a:solidFill>
                  <a:schemeClr val="accent3">
                    <a:lumMod val="25000"/>
                  </a:schemeClr>
                </a:solidFill>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1320</TotalTime>
  <Words>1721</Words>
  <Application>Microsoft Office PowerPoint</Application>
  <PresentationFormat>Widescreen</PresentationFormat>
  <Paragraphs>209</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Rajendra Kumar Sahu</cp:lastModifiedBy>
  <cp:revision>199</cp:revision>
  <dcterms:created xsi:type="dcterms:W3CDTF">2021-04-29T18:58:34Z</dcterms:created>
  <dcterms:modified xsi:type="dcterms:W3CDTF">2022-08-19T07:19:42Z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